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68" r:id="rId4"/>
    <p:sldId id="257" r:id="rId5"/>
    <p:sldId id="260" r:id="rId6"/>
    <p:sldId id="259" r:id="rId7"/>
    <p:sldId id="267" r:id="rId8"/>
    <p:sldId id="258" r:id="rId9"/>
    <p:sldId id="263" r:id="rId10"/>
    <p:sldId id="261" r:id="rId11"/>
    <p:sldId id="262" r:id="rId12"/>
    <p:sldId id="264" r:id="rId13"/>
    <p:sldId id="266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31"/>
  </p:normalViewPr>
  <p:slideViewPr>
    <p:cSldViewPr snapToGrid="0">
      <p:cViewPr varScale="1">
        <p:scale>
          <a:sx n="123" d="100"/>
          <a:sy n="123" d="100"/>
        </p:scale>
        <p:origin x="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72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9696" y="874508"/>
            <a:ext cx="8746877" cy="304698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9600" dirty="0"/>
              <a:t>Modelos de </a:t>
            </a:r>
          </a:p>
          <a:p>
            <a:pPr algn="r"/>
            <a:r>
              <a:rPr lang="es-ES" sz="9600" dirty="0"/>
              <a:t>personas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99696" y="147145"/>
            <a:ext cx="1650125" cy="18620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500" dirty="0"/>
              <a:t>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F2E04C-98CD-284E-9CC8-8AD143DC7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197" y="0"/>
            <a:ext cx="38396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3058"/>
            <a:ext cx="3657600" cy="497738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9696" y="147145"/>
            <a:ext cx="1839311" cy="18620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5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8558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33375"/>
            <a:ext cx="8953500" cy="447675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9695" y="147145"/>
            <a:ext cx="1912883" cy="18620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5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33169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9695" y="147145"/>
            <a:ext cx="1912883" cy="18620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500" dirty="0"/>
              <a:t>12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F3E6F12-0B90-3E45-A04A-4C02A8B4E3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0892" y="415637"/>
            <a:ext cx="5133671" cy="474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0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77" y="861190"/>
            <a:ext cx="7612994" cy="428231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99696" y="147145"/>
            <a:ext cx="1650125" cy="18620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5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433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56" y="210268"/>
            <a:ext cx="6453350" cy="469506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9696" y="147145"/>
            <a:ext cx="1650125" cy="18620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5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0522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4" y="0"/>
            <a:ext cx="8966372" cy="51435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9696" y="147145"/>
            <a:ext cx="1650125" cy="18620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5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6905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4" y="0"/>
            <a:ext cx="7722792" cy="5143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9696" y="147145"/>
            <a:ext cx="1650125" cy="18620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5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5535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30" y="149279"/>
            <a:ext cx="7294179" cy="486658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9696" y="147145"/>
            <a:ext cx="1650125" cy="18620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5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2822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0987"/>
            <a:ext cx="6096000" cy="45815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9696" y="147145"/>
            <a:ext cx="1650125" cy="18620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5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8980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71" y="0"/>
            <a:ext cx="4060658" cy="5143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9696" y="147145"/>
            <a:ext cx="1650125" cy="18620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5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5329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61" y="167748"/>
            <a:ext cx="3120697" cy="475197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9696" y="147145"/>
            <a:ext cx="1650125" cy="18620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5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5446812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</Words>
  <Application>Microsoft Macintosh PowerPoint</Application>
  <PresentationFormat>Presentación en pantalla (16:9)</PresentationFormat>
  <Paragraphs>14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Calibri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 Martinez</dc:creator>
  <cp:lastModifiedBy>H. Francisco Javier Gragera Fernández-Salguero</cp:lastModifiedBy>
  <cp:revision>7</cp:revision>
  <dcterms:modified xsi:type="dcterms:W3CDTF">2018-02-20T08:14:05Z</dcterms:modified>
</cp:coreProperties>
</file>